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31" r:id="rId3"/>
    <p:sldId id="341" r:id="rId4"/>
    <p:sldId id="351" r:id="rId5"/>
    <p:sldId id="344" r:id="rId6"/>
    <p:sldId id="290" r:id="rId7"/>
    <p:sldId id="291" r:id="rId8"/>
    <p:sldId id="335" r:id="rId9"/>
    <p:sldId id="346" r:id="rId10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8.xml"/><Relationship Id="rId7" Type="http://schemas.openxmlformats.org/officeDocument/2006/relationships/image" Target="../media/image3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12.xml"/><Relationship Id="rId7" Type="http://schemas.openxmlformats.org/officeDocument/2006/relationships/image" Target="../media/image5.jpe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17.xml"/><Relationship Id="rId7" Type="http://schemas.openxmlformats.org/officeDocument/2006/relationships/image" Target="../media/image8.jpe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22.xml"/><Relationship Id="rId7" Type="http://schemas.openxmlformats.org/officeDocument/2006/relationships/image" Target="../media/image11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4.xml"/><Relationship Id="rId10" Type="http://schemas.openxmlformats.org/officeDocument/2006/relationships/image" Target="../media/image14.jpeg"/><Relationship Id="rId4" Type="http://schemas.openxmlformats.org/officeDocument/2006/relationships/tags" Target="../tags/tag23.xml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16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9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7" Type="http://schemas.openxmlformats.org/officeDocument/2006/relationships/image" Target="../media/image22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37.xml"/><Relationship Id="rId7" Type="http://schemas.openxmlformats.org/officeDocument/2006/relationships/image" Target="../media/image24.jpe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07030" y="5089480"/>
            <a:ext cx="9799200" cy="1472400"/>
          </a:xfrm>
        </p:spPr>
        <p:txBody>
          <a:bodyPr/>
          <a:lstStyle/>
          <a:p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2024.10.25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680210"/>
            <a:ext cx="12192000" cy="2597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32760" y="1463675"/>
            <a:ext cx="9799200" cy="2570400"/>
          </a:xfrm>
        </p:spPr>
        <p:txBody>
          <a:bodyPr>
            <a:normAutofit/>
          </a:bodyPr>
          <a:lstStyle/>
          <a:p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地球科学与技术学院</a:t>
            </a:r>
            <a:b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学生工作室卫生安全检查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" y="295527"/>
            <a:ext cx="980179" cy="980179"/>
          </a:xfrm>
          <a:prstGeom prst="rect">
            <a:avLst/>
          </a:prstGeom>
          <a:effectLst/>
        </p:spPr>
      </p:pic>
      <p:cxnSp>
        <p:nvCxnSpPr>
          <p:cNvPr id="5" name="直接连接符 4"/>
          <p:cNvCxnSpPr/>
          <p:nvPr/>
        </p:nvCxnSpPr>
        <p:spPr>
          <a:xfrm flipV="1">
            <a:off x="0" y="5704840"/>
            <a:ext cx="12110085" cy="37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579232" y="571943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C133</a:t>
            </a: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5353541" y="14907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918C178-6DC8-4356-9BF3-DCA7EEB14D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35" y="2215265"/>
            <a:ext cx="2431281" cy="324000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F569165-3118-4AD2-8380-04E36C17F3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897" y="2215262"/>
            <a:ext cx="2431281" cy="3240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357D22E-6E07-475A-BE5A-F951295FAE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7" y="2215262"/>
            <a:ext cx="2431281" cy="32400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49CF42D-8CB2-4946-859A-5933739B81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77313" y="571943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C137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496416" y="15459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8013065" y="58070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C321-323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074602" y="5733039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C319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2353945" y="56705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C315-317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08B1EE1-2473-45C0-A968-0D8CA80783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105" y="2221635"/>
            <a:ext cx="1513480" cy="32796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41AF548-DC11-4E78-BF05-EB2529796C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259" y="2221635"/>
            <a:ext cx="1513480" cy="32796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280BF95-C8EB-42D0-BD65-29F2EF5310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65" y="2221635"/>
            <a:ext cx="1513480" cy="327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496416" y="15459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7257964" y="58229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C339</a:t>
            </a: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4810304" y="58229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C329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6D63AC9-64AF-467B-8D8F-C4435E5763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62" y="2221635"/>
            <a:ext cx="1513480" cy="32796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400911-A9A1-4CBB-A639-FA06A74BD7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22" y="2221635"/>
            <a:ext cx="1513480" cy="32796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4353D8C-BEC1-4A9E-AAA1-1A32AF84F7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602" y="2221635"/>
            <a:ext cx="1513480" cy="32796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9D3A583-FEBB-4677-B0AF-9804CFE039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06345" y="58229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4797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5394816" y="17574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359845" y="564941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C343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F82B360-98B2-4B2F-AC79-2900F06F83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37" y="2261235"/>
            <a:ext cx="1595906" cy="324000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22B1A07-30BB-422C-8F5F-049F4C3F34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173" y="2261235"/>
            <a:ext cx="1595905" cy="32400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A99AAC-DA6D-46BF-A4C5-B528D7F693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860" y="2239203"/>
            <a:ext cx="2430002" cy="324000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B9B77187-1EDA-491E-847B-5987DABBA60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62463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C501-503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8914BA8-E644-4FF0-A5EE-2153FD4634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23572" y="564941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C423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6A2FD72-3AED-4476-AC63-516252FBD16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r="14014"/>
          <a:stretch/>
        </p:blipFill>
        <p:spPr>
          <a:xfrm>
            <a:off x="4917233" y="2261235"/>
            <a:ext cx="3172408" cy="319593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912271" y="57488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C601-603 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2998326" y="5775442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C517-519</a:t>
            </a:r>
          </a:p>
        </p:txBody>
      </p: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5434618" y="160316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地面不整洁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93A6DE1-C194-4219-BD13-A5D0112438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43" y="2432901"/>
            <a:ext cx="4080087" cy="306006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0C9AB8D-594C-43D2-BF6D-342A3EEFE5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145" y="2432901"/>
            <a:ext cx="2295049" cy="306006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33541" y="55302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C602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073851" y="1860616"/>
            <a:ext cx="419892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杂物堆积，垃圾桶未清理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C9493DA-F405-401F-9C4F-1E19C1FBB3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18" y="2472612"/>
            <a:ext cx="3671443" cy="27535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E025180-D93E-4842-B0BA-4F38707F2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72612"/>
            <a:ext cx="3671443" cy="275358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16B1E16-FFB3-4049-94A8-7CF725646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465" y="2462644"/>
            <a:ext cx="2065186" cy="275358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BD803851-27D9-4B84-AE18-B28CB6078E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72137" y="55302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C605-607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C5F98EC-525C-44AB-8D12-02E06E5E53CA}"/>
              </a:ext>
            </a:extLst>
          </p:cNvPr>
          <p:cNvSpPr txBox="1"/>
          <p:nvPr/>
        </p:nvSpPr>
        <p:spPr>
          <a:xfrm>
            <a:off x="1646545" y="1860616"/>
            <a:ext cx="2521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77251" y="59959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C609-611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937855" y="1895394"/>
            <a:ext cx="2521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166375F-317D-4243-8915-CF324E7F5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42" y="2631232"/>
            <a:ext cx="2380018" cy="317335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AD1935A-5245-4ECB-9CD5-069FF74138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7" y="2631231"/>
            <a:ext cx="2380018" cy="317335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D38057-E4A6-408B-8620-AA263CD2AE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541" y="2631229"/>
            <a:ext cx="2380019" cy="317335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0525A66-B16B-423B-9951-7D8273B9C3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215152" y="59959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C613-615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62AFD51-E3A3-4E80-A65B-35475E3E4F20}"/>
              </a:ext>
            </a:extLst>
          </p:cNvPr>
          <p:cNvSpPr txBox="1"/>
          <p:nvPr/>
        </p:nvSpPr>
        <p:spPr>
          <a:xfrm>
            <a:off x="7360137" y="1895394"/>
            <a:ext cx="375282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地面未打扫，垃圾未清理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169484" y="564649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C357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5657848" y="564649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C159-161</a:t>
            </a: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B91BE30-6C20-4375-A2BA-1178CBD129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484" y="1976120"/>
            <a:ext cx="1880488" cy="35460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F269E2-F066-40C3-9270-AEBE91ADDA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770" y="1976120"/>
            <a:ext cx="2660952" cy="354606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D3D8FE4-1CDB-48A1-9F4B-41D3A239DE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37134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C135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73200FA-7F85-4E83-89E5-7408AB4381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56" y="1976120"/>
            <a:ext cx="2660952" cy="35460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RiOWJjMTFiODRjZTI5YmQyMDFiZTEzOTUwMDFiZ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1"/>
  <p:tag name="KSO_WM_BEAUTIFY_FLAG" val=""/>
  <p:tag name="KSO_WM_UNIT_PLACING_PICTURE_USER_VIEWPORT" val="{&quot;height&quot;:1543.5889763779528,&quot;width&quot;:1543.588976377952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76</Words>
  <Application>Microsoft Office PowerPoint</Application>
  <PresentationFormat>宽屏</PresentationFormat>
  <Paragraphs>39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黑体</vt:lpstr>
      <vt:lpstr>新宋体</vt:lpstr>
      <vt:lpstr>Arial</vt:lpstr>
      <vt:lpstr>Calibri</vt:lpstr>
      <vt:lpstr>Times New Roman</vt:lpstr>
      <vt:lpstr>WPS</vt:lpstr>
      <vt:lpstr>地球科学与技术学院 学生工作室卫生安全检查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整洁工位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地球科学与技术学院 学生工作室卫生安全检查</dc:title>
  <dc:creator>张启航</dc:creator>
  <cp:lastModifiedBy>展鹏 赵</cp:lastModifiedBy>
  <cp:revision>18</cp:revision>
  <dcterms:created xsi:type="dcterms:W3CDTF">2023-08-09T12:44:00Z</dcterms:created>
  <dcterms:modified xsi:type="dcterms:W3CDTF">2024-10-25T08:52:41Z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